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43" r:id="rId5"/>
    <p:sldId id="1157" r:id="rId6"/>
    <p:sldId id="1158" r:id="rId7"/>
    <p:sldId id="1159" r:id="rId8"/>
    <p:sldId id="1155" r:id="rId9"/>
    <p:sldId id="1164" r:id="rId10"/>
    <p:sldId id="1161" r:id="rId11"/>
    <p:sldId id="1156" r:id="rId12"/>
    <p:sldId id="1162" r:id="rId13"/>
    <p:sldId id="1163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makes me get up early and run with him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hardly allows me to use the computer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it’s bad for my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would like me to do some housework with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my 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 am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38622" y="2996952"/>
            <a:ext cx="128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stronger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考查形容词比较级。句意：现在我更强壮了。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后面需用比较级。故填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33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many good friends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playing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play so happily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seldom watch TV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is near the school, so I usually walk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these good habits are good for my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982638" y="3068960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考查介词。句意：他们都对我很好。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friendly to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对某人友好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many good friends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playing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play so happily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seldom watch TV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is near the school, so I usually walk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these good habits are good for my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3043082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that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考查连词。句意：我们总是玩得很开心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以至于我们很少在家看电视。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＋副词＋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是固定句型。故填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8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00808"/>
            <a:ext cx="11485848" cy="3264351"/>
          </a:xfrm>
          <a:prstGeom prst="rect">
            <a:avLst/>
          </a:prstGeom>
        </p:spPr>
      </p:pic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错警示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易漏双重变形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需先变复数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再加所有格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中反身代词需与主语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一致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勿写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逻辑连词易错填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但下句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他认为电脑对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的健康有害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实为上句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不让用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的原因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后必接比较级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 dirty="0" err="1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勿用原级。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易错警示.eps" descr="id:21474887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7070" y="1657103"/>
            <a:ext cx="1285875" cy="3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8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主要讲述了三个孩子关于如何保持健康的建议。露西通过多吃水果蔬菜和参加排球运动来保持健康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艾瑞克的父亲非常关心他的健康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让他早起跑步并限制他使用电脑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同时鼓励他做家务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罗莎则通过与友好的同学们玩耍和步行上学来保持健康。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1017567"/>
            <a:ext cx="10634943" cy="110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在空白处填入一个适当的词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或填入括号内所给单词的正确形式。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heard the saying “Happiness is nothing more than good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 is very important,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stay healthy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three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54646" y="3068960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考查副词。句意：健康很重要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我们怎样才能保持健康？根据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are three ... opinions.”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下面是三个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此处询问方式。故填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eat a lot of fruit and vegetables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on the school volleyball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spend at least 5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volleyball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Yesterday, we had a volleyball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raining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we were having the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we still enjoyed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66614" y="3040082"/>
            <a:ext cx="1483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children’s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考查名词所有格。句意：下面是三个孩子的建议。空前有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之间是所属关系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需用名词所有格。故填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eat a lot of fruit and vegetables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on the school volleyball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spend at least 5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volleyball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Yesterday, we had a volleyball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raining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we were having the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we still enjoyed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10630" y="2996952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playing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考查动名词。句意：我每周至少花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个小时打排球。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doing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花时间做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3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eat a lot of fruit and vegetables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on the school volleyball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spend at least 5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volleyball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Yesterday, we had a volleyball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raining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we were having the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we still enjoyed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10630" y="2996952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heavily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考查副词。句意：在我们进行比赛时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雨下得很大。此处需用副词修饰动词。故填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57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eat a lot of fruit and vegetables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on the school volleyball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spend at least 5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volleyball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Yesterday, we had a volleyball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raining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we were having the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we still enjoyed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38622" y="3060334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ourselves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考查反身代词。句意：然而我们仍然玩得很开心。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oneself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故反身代词是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40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makes me get up early and run with him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hardly allows me to use the computer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it’s bad for my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would like me to do some housework with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my 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 am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26654" y="3068960"/>
            <a:ext cx="861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cares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考查动词。句意：我的爸爸总是很关心我的健康。根据下句谓语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本段用一般现在时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此处主语是单数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谓语动词用第三人称单数形式。故填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makes me get up early and run with him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hardly allows me to use the computer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it’s bad for my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would like me to do some housework with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my 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 am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10630" y="3061468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because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考查连词。句意：他几乎不让我用电脑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因为他认为电脑对我的健康有害。根据空前后两句的逻辑关系可知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此处表示原因。故填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5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1288</Words>
  <Application>Microsoft Office PowerPoint</Application>
  <PresentationFormat>自定义</PresentationFormat>
  <Paragraphs>49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2025-09-17T19:49:47Z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